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A72C"/>
    <a:srgbClr val="0D3AB9"/>
    <a:srgbClr val="381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09A5-5A80-49BE-A635-2DA26582099F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5078-279F-4C32-9B41-0B1D1F2917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34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09A5-5A80-49BE-A635-2DA26582099F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5078-279F-4C32-9B41-0B1D1F2917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373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09A5-5A80-49BE-A635-2DA26582099F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5078-279F-4C32-9B41-0B1D1F2917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142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09A5-5A80-49BE-A635-2DA26582099F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5078-279F-4C32-9B41-0B1D1F2917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249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09A5-5A80-49BE-A635-2DA26582099F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5078-279F-4C32-9B41-0B1D1F2917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402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09A5-5A80-49BE-A635-2DA26582099F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5078-279F-4C32-9B41-0B1D1F2917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09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09A5-5A80-49BE-A635-2DA26582099F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5078-279F-4C32-9B41-0B1D1F2917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155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09A5-5A80-49BE-A635-2DA26582099F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5078-279F-4C32-9B41-0B1D1F2917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046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09A5-5A80-49BE-A635-2DA26582099F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5078-279F-4C32-9B41-0B1D1F2917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75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09A5-5A80-49BE-A635-2DA26582099F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5078-279F-4C32-9B41-0B1D1F2917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59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09A5-5A80-49BE-A635-2DA26582099F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5078-279F-4C32-9B41-0B1D1F2917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61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709A5-5A80-49BE-A635-2DA26582099F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65078-279F-4C32-9B41-0B1D1F2917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71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0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b="1" cap="small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Hrvatska konferencija o kemijskom obrazovanju</a:t>
            </a:r>
          </a:p>
          <a:p>
            <a:pPr algn="ctr"/>
            <a:r>
              <a:rPr lang="hr-HR" sz="2200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Split, 2. do 5. studeni 2016.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9" y="551953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devedesetminutnih radionica</a:t>
            </a:r>
          </a:p>
          <a:p>
            <a:pPr algn="ctr"/>
            <a:r>
              <a:rPr lang="hr-HR" sz="2000" b="1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kratkih priopćenja</a:t>
            </a:r>
          </a:p>
          <a:p>
            <a:pPr algn="ctr"/>
            <a:r>
              <a:rPr lang="hr-HR" sz="2000" b="1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plenarna predavanja</a:t>
            </a:r>
            <a:endParaRPr lang="hr-HR" sz="2000" dirty="0" smtClean="0">
              <a:solidFill>
                <a:srgbClr val="0D3A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3687" y="1274872"/>
            <a:ext cx="527171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ORGANIZACIJSKI ODBOR</a:t>
            </a:r>
          </a:p>
          <a:p>
            <a:pPr algn="ctr"/>
            <a:endParaRPr lang="hr-HR" sz="1200" b="1" dirty="0" smtClean="0">
              <a:solidFill>
                <a:srgbClr val="0D3AB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000" b="1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 Bucat (Perth, AUS)</a:t>
            </a:r>
          </a:p>
          <a:p>
            <a:pPr algn="ctr"/>
            <a:r>
              <a:rPr lang="hr-HR" sz="2000" b="1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Nenad Judaš (PMF SuZ)</a:t>
            </a:r>
          </a:p>
          <a:p>
            <a:pPr algn="ctr"/>
            <a:r>
              <a:rPr lang="hr-HR" sz="2000" b="1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Marina Luetić (III. gimnazija, Split)</a:t>
            </a:r>
          </a:p>
          <a:p>
            <a:pPr algn="ctr"/>
            <a:r>
              <a:rPr lang="hr-HR" sz="2000" b="1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Roko Vladušić (PMF SuSt)</a:t>
            </a:r>
          </a:p>
          <a:p>
            <a:pPr algn="ctr"/>
            <a:endParaRPr lang="hr-HR" sz="1200" b="1" dirty="0">
              <a:solidFill>
                <a:srgbClr val="0D3A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000" b="1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web: Danijel Namjesnik (PMF SuZ)</a:t>
            </a:r>
            <a:endParaRPr lang="hr-HR" sz="2000" dirty="0" smtClean="0">
              <a:solidFill>
                <a:srgbClr val="0D3AB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200" dirty="0">
              <a:solidFill>
                <a:srgbClr val="0D3A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600" b="1" dirty="0" smtClean="0">
                <a:solidFill>
                  <a:srgbClr val="1FA7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www.hkd.hr/cwce</a:t>
            </a:r>
          </a:p>
          <a:p>
            <a:pPr algn="ctr"/>
            <a:endParaRPr lang="hr-HR" sz="1200" b="1" dirty="0">
              <a:solidFill>
                <a:srgbClr val="1FA7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200" dirty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 sudionik (108 učitelja i nastavnika, 12 inozemnih, 21 student</a:t>
            </a:r>
            <a:r>
              <a:rPr lang="hr-HR" sz="2200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2200" dirty="0">
              <a:solidFill>
                <a:srgbClr val="0D3A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0" y="1034471"/>
            <a:ext cx="6400798" cy="42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2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73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b="1" cap="small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Hrvatska konferencija o kemijskom obrazovanju</a:t>
            </a:r>
          </a:p>
          <a:p>
            <a:pPr algn="ctr"/>
            <a:r>
              <a:rPr lang="hr-HR" sz="2200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Split, 2. do 5. studeni 2016.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9" y="51408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 </a:t>
            </a:r>
            <a:r>
              <a:rPr lang="hr-HR" sz="2000" b="1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Bucat</a:t>
            </a:r>
            <a:r>
              <a:rPr lang="hr-HR" sz="2000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(Australija), </a:t>
            </a:r>
            <a:r>
              <a:rPr lang="hr-HR" sz="2000" b="1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Thomas Greenbove</a:t>
            </a:r>
            <a:r>
              <a:rPr lang="hr-HR" sz="2000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000" b="1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Marian DeWane</a:t>
            </a:r>
            <a:r>
              <a:rPr lang="hr-HR" sz="2000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000" b="1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H. Atwood</a:t>
            </a:r>
            <a:r>
              <a:rPr lang="hr-HR" sz="2000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(SAD),</a:t>
            </a:r>
          </a:p>
          <a:p>
            <a:pPr algn="ctr"/>
            <a:r>
              <a:rPr lang="hr-HR" sz="2000" b="1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Silvija Markić</a:t>
            </a:r>
            <a:r>
              <a:rPr lang="hr-HR" sz="2000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(Njemačka), </a:t>
            </a:r>
            <a:r>
              <a:rPr lang="hr-HR" sz="2000" b="1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Metodija Najdoski</a:t>
            </a:r>
            <a:r>
              <a:rPr lang="hr-HR" sz="2000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(Makedonija), </a:t>
            </a:r>
            <a:r>
              <a:rPr lang="hr-HR" sz="2000" b="1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Mirko Sardelić</a:t>
            </a:r>
            <a:r>
              <a:rPr lang="hr-HR" sz="2000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(Australija)</a:t>
            </a:r>
            <a:endParaRPr lang="hr-HR" sz="2000" dirty="0" smtClean="0">
              <a:solidFill>
                <a:srgbClr val="0D3A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3687" y="960839"/>
            <a:ext cx="527171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 TEMA</a:t>
            </a:r>
          </a:p>
          <a:p>
            <a:endParaRPr lang="hr-HR" sz="600" b="1" dirty="0">
              <a:solidFill>
                <a:srgbClr val="0D3A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Teaching Chemistry</a:t>
            </a:r>
            <a:r>
              <a:rPr lang="en-US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Guided-inquiry and student-oriented learning</a:t>
            </a:r>
          </a:p>
          <a:p>
            <a:pPr algn="ctr"/>
            <a:r>
              <a:rPr lang="en-US" b="1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"professional language" </a:t>
            </a:r>
            <a:r>
              <a:rPr lang="en-US" i="1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the mind of non-expert</a:t>
            </a:r>
          </a:p>
          <a:p>
            <a:pPr algn="ctr"/>
            <a:r>
              <a:rPr lang="en-US" b="1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 in Chemical Education</a:t>
            </a:r>
            <a:r>
              <a:rPr lang="en-US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to research in chemical education and why?</a:t>
            </a:r>
          </a:p>
          <a:p>
            <a:pPr algn="ctr"/>
            <a:r>
              <a:rPr lang="en-US" b="1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Interdisciplinary Attack</a:t>
            </a:r>
            <a:r>
              <a:rPr lang="en-US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the mathematics, physics, biology... and back</a:t>
            </a:r>
          </a:p>
          <a:p>
            <a:pPr algn="ctr"/>
            <a:r>
              <a:rPr lang="en-US" b="1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Small scale and Green Chemistry</a:t>
            </a:r>
            <a:r>
              <a:rPr lang="en-US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D3A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into the classroom</a:t>
            </a:r>
            <a:endParaRPr lang="hr-HR" dirty="0" smtClean="0">
              <a:solidFill>
                <a:srgbClr val="0D3AB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dirty="0">
              <a:solidFill>
                <a:srgbClr val="0D3A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600" b="1" dirty="0" smtClean="0">
                <a:solidFill>
                  <a:srgbClr val="1FA7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www.hkd.hr/cwce</a:t>
            </a:r>
            <a:endParaRPr lang="en-US" sz="2600" b="1" dirty="0">
              <a:solidFill>
                <a:srgbClr val="1FA7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2" y="1043709"/>
            <a:ext cx="5540188" cy="36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3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74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b="1" cap="small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Hrvatska konferencija o kemijskom obrazovanju</a:t>
            </a:r>
          </a:p>
          <a:p>
            <a:pPr algn="ctr"/>
            <a:r>
              <a:rPr lang="hr-HR" sz="2200" dirty="0" smtClean="0">
                <a:solidFill>
                  <a:srgbClr val="0D3A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Split, 2. do 5. studeni 2016.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2" y="929670"/>
            <a:ext cx="3804706" cy="25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09" y="929670"/>
            <a:ext cx="3804705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2" y="3768003"/>
            <a:ext cx="3804706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47" y="3768003"/>
            <a:ext cx="3804706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09" y="3768003"/>
            <a:ext cx="3804706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61" y="929670"/>
            <a:ext cx="380470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9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150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judas</dc:creator>
  <cp:lastModifiedBy>judas</cp:lastModifiedBy>
  <cp:revision>5</cp:revision>
  <dcterms:created xsi:type="dcterms:W3CDTF">2016-09-27T07:35:08Z</dcterms:created>
  <dcterms:modified xsi:type="dcterms:W3CDTF">2017-09-11T15:40:29Z</dcterms:modified>
</cp:coreProperties>
</file>